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40" r:id="rId20"/>
    <p:sldId id="307" r:id="rId21"/>
    <p:sldId id="327" r:id="rId22"/>
    <p:sldId id="321" r:id="rId23"/>
    <p:sldId id="341" r:id="rId24"/>
    <p:sldId id="328" r:id="rId25"/>
    <p:sldId id="320" r:id="rId26"/>
    <p:sldId id="300" r:id="rId27"/>
    <p:sldId id="350" r:id="rId28"/>
    <p:sldId id="324" r:id="rId29"/>
    <p:sldId id="309" r:id="rId30"/>
    <p:sldId id="329" r:id="rId31"/>
    <p:sldId id="330" r:id="rId32"/>
    <p:sldId id="331" r:id="rId33"/>
    <p:sldId id="334" r:id="rId34"/>
    <p:sldId id="348" r:id="rId35"/>
    <p:sldId id="332" r:id="rId36"/>
    <p:sldId id="349" r:id="rId37"/>
    <p:sldId id="342" r:id="rId38"/>
    <p:sldId id="343" r:id="rId39"/>
    <p:sldId id="322" r:id="rId40"/>
    <p:sldId id="323" r:id="rId41"/>
    <p:sldId id="336" r:id="rId42"/>
    <p:sldId id="337" r:id="rId43"/>
    <p:sldId id="345" r:id="rId44"/>
    <p:sldId id="347" r:id="rId45"/>
    <p:sldId id="34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15/04/2025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15/04/2025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15/04/2025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3.png"/><Relationship Id="rId7" Type="http://schemas.openxmlformats.org/officeDocument/2006/relationships/image" Target="../media/image4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82.png"/><Relationship Id="rId4" Type="http://schemas.openxmlformats.org/officeDocument/2006/relationships/image" Target="../media/image64.png"/><Relationship Id="rId9" Type="http://schemas.openxmlformats.org/officeDocument/2006/relationships/image" Target="../media/image4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</a:t>
            </a:r>
            <a:r>
              <a:rPr lang="en-GB" dirty="0"/>
              <a:t>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9471B-CF69-71D9-11E1-DB1FD3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E979C-EF02-CE2B-D495-F6A3DB7EB57D}"/>
              </a:ext>
            </a:extLst>
          </p:cNvPr>
          <p:cNvSpPr txBox="1"/>
          <p:nvPr/>
        </p:nvSpPr>
        <p:spPr>
          <a:xfrm>
            <a:off x="1631713" y="726295"/>
            <a:ext cx="274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response function: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EA8D9-88DC-91FD-D6C2-2A07008334E3}"/>
              </a:ext>
            </a:extLst>
          </p:cNvPr>
          <p:cNvSpPr txBox="1"/>
          <p:nvPr/>
        </p:nvSpPr>
        <p:spPr>
          <a:xfrm>
            <a:off x="7467314" y="726295"/>
            <a:ext cx="31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thresholded</a:t>
            </a:r>
            <a:r>
              <a:rPr lang="en-GB" sz="2400" dirty="0"/>
              <a:t> response: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CF95CD-4637-0DBF-DDA5-B75EC731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7" y="1187960"/>
            <a:ext cx="5254942" cy="51683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8A7ED1-1DB5-0D77-F070-67310496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59" y="1187961"/>
            <a:ext cx="5254941" cy="51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4C57A-510F-21AB-4CFE-15E892584AF5}"/>
                  </a:ext>
                </a:extLst>
              </p:cNvPr>
              <p:cNvSpPr txBox="1"/>
              <p:nvPr/>
            </p:nvSpPr>
            <p:spPr>
              <a:xfrm>
                <a:off x="5597525" y="1669850"/>
                <a:ext cx="32630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4C57A-510F-21AB-4CFE-15E89258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525" y="1669850"/>
                <a:ext cx="326307" cy="309637"/>
              </a:xfrm>
              <a:prstGeom prst="rect">
                <a:avLst/>
              </a:prstGeom>
              <a:blipFill>
                <a:blip r:embed="rId10"/>
                <a:stretch>
                  <a:fillRect r="-18519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C9E80-1CB5-B1DB-2A30-227EBBE6BCA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164667" y="1738606"/>
            <a:ext cx="432858" cy="86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5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0D8EB-1009-069A-2452-EB453EE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Pyramid for Different Image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F29B0-E444-AA71-9716-52477631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0F1C0-3547-65CF-109E-F1C64BCF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530"/>
            <a:ext cx="7674690" cy="3673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33DB1-2CE7-E5DA-22AD-86539843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51" y="2792882"/>
            <a:ext cx="3715949" cy="25091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F54376-FD88-E60F-6761-23A29BC8F035}"/>
              </a:ext>
            </a:extLst>
          </p:cNvPr>
          <p:cNvSpPr/>
          <p:nvPr/>
        </p:nvSpPr>
        <p:spPr>
          <a:xfrm>
            <a:off x="7834070" y="3844232"/>
            <a:ext cx="482600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7F067-0078-EF73-A082-3B51634F60A0}"/>
              </a:ext>
            </a:extLst>
          </p:cNvPr>
          <p:cNvSpPr txBox="1"/>
          <p:nvPr/>
        </p:nvSpPr>
        <p:spPr>
          <a:xfrm>
            <a:off x="4548406" y="2792882"/>
            <a:ext cx="346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downsampling</a:t>
            </a:r>
            <a:r>
              <a:rPr lang="en-GB" sz="2400" dirty="0"/>
              <a:t> (half size)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4151A-EC87-AF44-2A1C-54440C9523A6}"/>
              </a:ext>
            </a:extLst>
          </p:cNvPr>
          <p:cNvSpPr txBox="1"/>
          <p:nvPr/>
        </p:nvSpPr>
        <p:spPr>
          <a:xfrm>
            <a:off x="9973060" y="2210530"/>
            <a:ext cx="72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F5C615-6C36-2381-3F00-5496DB1B7D62}"/>
              </a:ext>
            </a:extLst>
          </p:cNvPr>
          <p:cNvCxnSpPr/>
          <p:nvPr/>
        </p:nvCxnSpPr>
        <p:spPr>
          <a:xfrm>
            <a:off x="9563557" y="2579862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6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42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features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37A8D-883E-0A0E-C7BB-05E24A4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44</a:t>
            </a:fld>
            <a:endParaRPr lang="en-GB"/>
          </a:p>
        </p:txBody>
      </p:sp>
      <p:pic>
        <p:nvPicPr>
          <p:cNvPr id="9" name="Picture 8" descr="A desk with a computer and other objects&#10;&#10;AI-generated content may be incorrect.">
            <a:extLst>
              <a:ext uri="{FF2B5EF4-FFF2-40B4-BE49-F238E27FC236}">
                <a16:creationId xmlns:a16="http://schemas.microsoft.com/office/drawing/2014/main" id="{C0825037-C4AF-1558-16E6-AB74D713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764565"/>
            <a:ext cx="8509000" cy="53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3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Microsoft Office PowerPoint</Application>
  <PresentationFormat>Breitbild</PresentationFormat>
  <Paragraphs>313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Image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PowerPoint-Präsentation</vt:lpstr>
      <vt:lpstr>PowerPoint-Präsentation</vt:lpstr>
      <vt:lpstr>PowerPoint-Präsentation</vt:lpstr>
      <vt:lpstr>PowerPoint-Präsentation</vt:lpstr>
      <vt:lpstr>Scale-Invariant Keypoint Detection</vt:lpstr>
      <vt:lpstr>Additional Keypoint-Detection Requirements</vt:lpstr>
      <vt:lpstr>LoG Operator</vt:lpstr>
      <vt:lpstr>Detect Blobs at Different Sizes</vt:lpstr>
      <vt:lpstr>PowerPoint-Präsentation</vt:lpstr>
      <vt:lpstr>DoG as Approximation of LoG</vt:lpstr>
      <vt:lpstr>Scale Invariant Feature Transform (SIFT) Detector</vt:lpstr>
      <vt:lpstr>Gaussian Pyramid for Different Image Sizes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PowerPoint-Präsentation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6</cp:revision>
  <dcterms:created xsi:type="dcterms:W3CDTF">2025-01-14T15:52:46Z</dcterms:created>
  <dcterms:modified xsi:type="dcterms:W3CDTF">2025-04-15T21:09:51Z</dcterms:modified>
</cp:coreProperties>
</file>